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8" d="100"/>
          <a:sy n="18" d="100"/>
        </p:scale>
        <p:origin x="3464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27D1-81AB-4E94-ADA6-621A7D554352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5530-32F7-4B03-8579-3EE5E7FB56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30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27D1-81AB-4E94-ADA6-621A7D554352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5530-32F7-4B03-8579-3EE5E7FB56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3595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27D1-81AB-4E94-ADA6-621A7D554352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5530-32F7-4B03-8579-3EE5E7FB56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7886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27D1-81AB-4E94-ADA6-621A7D554352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5530-32F7-4B03-8579-3EE5E7FB56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3227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27D1-81AB-4E94-ADA6-621A7D554352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5530-32F7-4B03-8579-3EE5E7FB56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8428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27D1-81AB-4E94-ADA6-621A7D554352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5530-32F7-4B03-8579-3EE5E7FB56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6962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27D1-81AB-4E94-ADA6-621A7D554352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5530-32F7-4B03-8579-3EE5E7FB56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9523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27D1-81AB-4E94-ADA6-621A7D554352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5530-32F7-4B03-8579-3EE5E7FB56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7593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27D1-81AB-4E94-ADA6-621A7D554352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5530-32F7-4B03-8579-3EE5E7FB56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366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27D1-81AB-4E94-ADA6-621A7D554352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5530-32F7-4B03-8579-3EE5E7FB56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6661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27D1-81AB-4E94-ADA6-621A7D554352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5530-32F7-4B03-8579-3EE5E7FB56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856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527D1-81AB-4E94-ADA6-621A7D554352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A5530-32F7-4B03-8579-3EE5E7FB56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0201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359400D1-A06B-441A-B28C-AF9B32E943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800425" cy="315940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7126DFC7-D8BC-4E11-A5F7-D2A3395610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288133"/>
            <a:ext cx="28800425" cy="291250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A580FD2-A33E-D1C3-34B0-C0ACBC3E9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B7D1338-5241-F0BE-FB67-32AAB716D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6776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Macintosh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Gabriela Pastori Marino</dc:creator>
  <cp:lastModifiedBy>Solimar Bonjardim</cp:lastModifiedBy>
  <cp:revision>3</cp:revision>
  <dcterms:created xsi:type="dcterms:W3CDTF">2024-10-09T13:45:09Z</dcterms:created>
  <dcterms:modified xsi:type="dcterms:W3CDTF">2024-10-09T19:01:31Z</dcterms:modified>
</cp:coreProperties>
</file>