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90" d="100"/>
          <a:sy n="90" d="100"/>
        </p:scale>
        <p:origin x="1568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13B99-EEB0-4D22-8E0E-AF6133C55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D545AD-AC60-4370-8377-D1ACE9973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C3B39E-DFBC-4066-80FB-C84227374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CB6625-DD73-4A73-B863-BA4114A0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0B7AF1-B31D-4A5F-AF2C-1C9D67A3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52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491D0-700D-4F7F-93C6-AAC0E4AE6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A6811CC-DDA2-4BD9-9004-892E30967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A6A095-58EE-4CBC-B313-43B5FBD99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28BDCB-B9CE-4B6D-B701-0EDC1D6B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6C19B2-7A76-402D-B7AC-981D68F9C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91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E6069CD-C046-4FBC-8B7E-448A303913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64079C-A6CA-40B2-97BE-EDF736551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93E801-0DF6-4BB3-B68E-54093EC38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4A24B6-E876-4486-B93B-5BC4CD97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8F1625-0825-49AE-BA15-5A746C887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45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E6A91-298C-4DE2-8539-4BBAE9348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4BCF0C-E30B-4DEA-B5C1-E96149C75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F75518-C744-48F5-BE46-F47C934A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26F79C-608F-4185-9019-86E7B4BF6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71DBE9-CA9E-4D53-BD16-C64DB91E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78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EC6CA7-EB91-4387-A04B-BD6163F5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5D2954-5BF0-4892-9FED-3CBEC2737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4265FF-9F87-4417-AFFE-9F5EC7E8E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697D3E-1AF2-4549-B915-9489A213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7E6EC1-A481-4008-9692-8681E7AF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13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EA33BA-033D-4B0B-9F0A-EF751CA83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685DA3-76B5-4A74-904C-08F8C64B6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BF2C73-D252-4612-9944-F153ABDBB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9A8F7E-8809-4FC1-B8E2-23138BA4B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CF6F60-F098-45C6-95F7-96EB38D4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5C14B3E-C5A5-41E4-81C5-A0DF5E99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2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AEB06-3B41-4470-988D-39CFBC195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463FE7-8AD0-4644-A6BD-37FC18BA6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649A85-7307-4320-BB6C-7ADE8612A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423B93A-ADFC-45A9-A94E-8F1D5BD35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D869C7C-A234-4E05-92BE-D8A24A514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4508A35-049F-4133-A1B9-577BE6885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8E464A4-7092-4C7C-8AF7-37D67EA9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C780761-9A32-4572-BB86-34FDE1E33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45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46CBAA-F737-49FF-B9C0-AD13CB88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3BECFDB-8F15-4C39-B280-ED6141E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AFA9C8C-5E8D-4D4E-B8F6-E4BB8E798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D45DF21-3155-4858-A284-0AD447B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33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F61B02B-439B-45B1-A654-E7FD566C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D2CD975-E4B9-4DDB-BC0E-0D0D3DC4B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53A3BC8-1D67-4388-93A1-E81276E58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724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47B617-672E-4AE6-9A24-FB286817F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72B0CE-A52B-4E46-98CC-5D567DD94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31E4AF-566A-42CF-887F-B0AC33390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B776692-50AA-48D8-9FF2-1B3865D83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9A386B-4582-4582-8239-EC58B0E3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0B8A327-EFA0-41E7-9CBA-D008E95BB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64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0AC56D-CE67-42EF-BF7D-24B18807C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D250A3E-2741-4303-B62E-99B809720E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6EC8C88-0357-4258-964E-AD7790501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21E4E7-8158-4593-AF28-E232AAAD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A33461-F4C9-4542-9D03-905DB7224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72CE0E2-2EBD-460E-9F88-1BCEE5A8A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40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7DC4D9A-DEDC-4E53-95E1-E37D2E937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0AC72FD-BE5B-47AB-BC9B-B39CBEAD3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851821-77C0-4676-A2FC-482D58DE4F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7044-B68E-4C0B-B833-266262431A37}" type="datetimeFigureOut">
              <a:rPr lang="pt-BR" smtClean="0"/>
              <a:t>09/10/2024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D0EBBF-9400-4922-A78D-07C89CF69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EBB849-9BBA-4B0A-B677-484AC0D54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EA477-A9E1-4754-BEA9-711FECA88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02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FC36C4A-4EB6-4130-89A5-32A84C3BF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5C781005-86AA-4DE5-7B2C-E67E5CCE8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85140"/>
            <a:ext cx="9144000" cy="1795846"/>
          </a:xfrm>
        </p:spPr>
        <p:txBody>
          <a:bodyPr/>
          <a:lstStyle/>
          <a:p>
            <a:r>
              <a:rPr lang="pt-BR" dirty="0"/>
              <a:t>TÍTULO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34BBA60-8658-E39C-02C3-CBDA0BE27A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0979" y="4772842"/>
            <a:ext cx="9144000" cy="822278"/>
          </a:xfrm>
        </p:spPr>
        <p:txBody>
          <a:bodyPr/>
          <a:lstStyle/>
          <a:p>
            <a:pPr algn="l"/>
            <a:r>
              <a:rPr lang="pt-BR" dirty="0"/>
              <a:t>AUTORES:</a:t>
            </a:r>
          </a:p>
        </p:txBody>
      </p:sp>
    </p:spTree>
    <p:extLst>
      <p:ext uri="{BB962C8B-B14F-4D97-AF65-F5344CB8AC3E}">
        <p14:creationId xmlns:p14="http://schemas.microsoft.com/office/powerpoint/2010/main" val="2198906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F8C7C41-8C61-4658-A5B6-CDEF0E577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72563DB-047F-AB9F-6C8A-152426432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1695"/>
            <a:ext cx="10515600" cy="1050877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DE54207-09C9-4609-308A-B87206758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6825"/>
            <a:ext cx="10515600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490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C74EA-7579-3375-E422-0644A0DD0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ECB13CFE-BD50-9C36-869B-9892FA056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0027600-32F9-A5A2-5971-3054181A6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1695"/>
            <a:ext cx="10515600" cy="1050877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79BC8F0-B524-F332-1500-8D19F8590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6825"/>
            <a:ext cx="10515600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8601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77BA7-4859-257B-A3B8-8486B8A31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3BBFD1AD-9F89-9D7F-8784-ADC9769142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1E9D99C-7C61-887C-DB13-500E51583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1695"/>
            <a:ext cx="10515600" cy="1050877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DE0F966-9284-B57C-8B96-4E13911E2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6825"/>
            <a:ext cx="10515600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1512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82FAC-C09E-4573-9439-A48C06FDE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1B516D0-B8DB-5372-988B-F2ADD25D4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13"/>
            <a:ext cx="12192000" cy="6858000"/>
          </a:xfrm>
          <a:prstGeom prst="rect">
            <a:avLst/>
          </a:prstGeom>
        </p:spPr>
      </p:pic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4424E22-9C74-8E75-2919-83BE14D8B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13" y="2366857"/>
            <a:ext cx="11115675" cy="4351338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  <p:sp>
        <p:nvSpPr>
          <p:cNvPr id="5" name="Título 8">
            <a:extLst>
              <a:ext uri="{FF2B5EF4-FFF2-40B4-BE49-F238E27FC236}">
                <a16:creationId xmlns:a16="http://schemas.microsoft.com/office/drawing/2014/main" id="{38971461-7612-B38B-7893-78E63FD72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18" y="1423937"/>
            <a:ext cx="10515600" cy="789936"/>
          </a:xfrm>
        </p:spPr>
        <p:txBody>
          <a:bodyPr>
            <a:normAutofit/>
          </a:bodyPr>
          <a:lstStyle/>
          <a:p>
            <a:r>
              <a:rPr lang="pt-BR" sz="3600" dirty="0"/>
              <a:t>REFERENCIAS BIBLIOGRÁFICAS</a:t>
            </a:r>
          </a:p>
        </p:txBody>
      </p:sp>
    </p:spTree>
    <p:extLst>
      <p:ext uri="{BB962C8B-B14F-4D97-AF65-F5344CB8AC3E}">
        <p14:creationId xmlns:p14="http://schemas.microsoft.com/office/powerpoint/2010/main" val="34528539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</Words>
  <Application>Microsoft Macintosh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TÍTULO</vt:lpstr>
      <vt:lpstr>Apresentação do PowerPoint</vt:lpstr>
      <vt:lpstr>Apresentação do PowerPoint</vt:lpstr>
      <vt:lpstr>Apresentação do PowerPoint</vt:lpstr>
      <vt:lpstr>REFERENCIAS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 Pastori Marino</dc:creator>
  <cp:lastModifiedBy>Solimar Bonjardim</cp:lastModifiedBy>
  <cp:revision>7</cp:revision>
  <dcterms:created xsi:type="dcterms:W3CDTF">2024-10-09T13:24:30Z</dcterms:created>
  <dcterms:modified xsi:type="dcterms:W3CDTF">2024-10-09T19:00:25Z</dcterms:modified>
</cp:coreProperties>
</file>